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s>
</file>

<file path=ppt/presentation.xml><?xml version="1.0" encoding="utf-8"?>
<p:presentation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sldMasterIdLst>
    <p:sldMasterId id="2147483671"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prnPr/>
  <p:showPr showNarration="1">
    <p:present/>
    <p:sldAll/>
    <p:penClr>
      <a:prstClr val="red"/>
    </p:penClr>
    <p:extLst>
      <p:ext uri="{2FDB2607-1784-4EEB-B798-7EB5836EED8A}">
        <p14:showMediaCtrls xmlns:p14="http://schemas.microsoft.com/office/powerpoint/2010/main" val="1"/>
      </p:ext>
    </p:extLst>
  </p:showPr>
  <p:extLst>
    <p:ext uri="ACF4677E-8BD2-47ae-8A1F-98590045965D">
      <hp:hncThemeShow xmlns:hp="http://schemas.haansoft.com/office/presentation/8.0" themeShowType="1" themeSkinType="1" themeTransitionType="1" useThemeTransition="1" byMouseClick="1" attrType="1" dur="2000"/>
    </p:ext>
  </p:extLst>
</p:presentationPr>
</file>

<file path=ppt/tableStyles.xml><?xml version="1.0" encoding="utf-8"?>
<a:tblStyleLst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def="{5C22544A-7EE6-4342-B048-85BDC9FD1C3A}"/>
</file>

<file path=ppt/viewProps.xml><?xml version="1.0" encoding="utf-8"?>
<p:view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normalViewPr>
    <p:restoredLeft sz="8063"/>
    <p:restoredTop sz="96391"/>
  </p:normalViewPr>
  <p:slideViewPr>
    <p:cSldViewPr>
      <p:cViewPr varScale="1">
        <p:scale>
          <a:sx n="100" d="100"/>
          <a:sy n="100" d="100"/>
        </p:scale>
        <p:origin x="2178" y="108"/>
      </p:cViewPr>
      <p:guideLst>
        <p:guide orient="horz" pos="2149"/>
        <p:guide pos="2874"/>
      </p:guideLst>
    </p:cSldViewPr>
  </p:slideViewPr>
  <p:outlineViewPr>
    <p:cViewPr>
      <p:scale>
        <a:sx n="33" d="100"/>
        <a:sy n="33" d="100"/>
      </p:scale>
      <p:origin x="258" y="136878"/>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heme" Target="theme/theme1.xml"  /><Relationship Id="rId15" Type="http://schemas.openxmlformats.org/officeDocument/2006/relationships/tableStyles" Target="tableStyles.xml"  /><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3BE805AD-0900-422C-B5F8-29212E86ABF3}" type="datetimeFigureOut">
              <a:rPr lang="ko-KR" altLang="en-US" smtClean="0"/>
              <a:pPr/>
              <a:t>2018-01-10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0F1DD54-B68F-45F8-B250-1C19B0C06E55}" type="slidenum">
              <a:rPr lang="ko-KR" altLang="en-US" smtClean="0"/>
              <a:pPr/>
              <a:t>‹#›</a:t>
            </a:fld>
            <a:endParaRPr lang="ko-KR" altLang="en-US"/>
          </a:p>
        </p:txBody>
      </p:sp>
    </p:spTree>
    <p:extLst>
      <p:ext uri="{BB962C8B-B14F-4D97-AF65-F5344CB8AC3E}">
        <p14:creationId xmlns:p14="http://schemas.microsoft.com/office/powerpoint/2010/main" val="425363372"/>
      </p:ext>
    </p:extLst>
  </p:cSld>
  <p:clrMapOvr>
    <a:masterClrMapping/>
  </p:clrMapOvr>
</p:sldLayout>
</file>

<file path=ppt/slideLayouts/slideLayout10.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제목 및 세로 텍스트"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idx="0"/>
          </p:nvPr>
        </p:nvSpPr>
        <p:spPr/>
        <p:txBody>
          <a:bodyPr/>
          <a:lstStyle/>
          <a:p>
            <a:pPr lvl="0">
              <a:defRPr/>
            </a:pPr>
            <a:r>
              <a:rPr lang="ko-KR" altLang="en-US"/>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4" name="날짜 개체 틀 3"/>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5" name="바닥글 개체 틀 4"/>
          <p:cNvSpPr>
            <a:spLocks noGrp="1"/>
          </p:cNvSpPr>
          <p:nvPr>
            <p:ph type="ftr" sz="quarter" idx="11"/>
          </p:nvPr>
        </p:nvSpPr>
        <p:spPr/>
        <p:txBody>
          <a:bodyPr/>
          <a:lstStyle/>
          <a:p>
            <a:pPr lvl="0">
              <a:defRPr/>
            </a:pPr>
            <a:r>
              <a:rPr lang="ko-KR" altLang="en-US"/>
              <a:t/>
            </a:r>
            <a:endParaRPr lang="ko-KR" altLang="en-US"/>
          </a:p>
        </p:txBody>
      </p:sp>
      <p:sp>
        <p:nvSpPr>
          <p:cNvPr id="6" name="슬라이드 번호 개체 틀 5"/>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11.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세로 제목 및 텍스트"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idx="0"/>
          </p:nvPr>
        </p:nvSpPr>
        <p:spPr>
          <a:xfrm>
            <a:off x="6629400" y="274638"/>
            <a:ext cx="2057400" cy="5851525"/>
          </a:xfrm>
        </p:spPr>
        <p:txBody>
          <a:bodyPr vert="eaVert"/>
          <a:lstStyle/>
          <a:p>
            <a:pPr lvl="0">
              <a:defRPr/>
            </a:pPr>
            <a:r>
              <a:rPr lang="ko-KR" altLang="en-US"/>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4" name="날짜 개체 틀 3"/>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5" name="바닥글 개체 틀 4"/>
          <p:cNvSpPr>
            <a:spLocks noGrp="1"/>
          </p:cNvSpPr>
          <p:nvPr>
            <p:ph type="ftr" sz="quarter" idx="11"/>
          </p:nvPr>
        </p:nvSpPr>
        <p:spPr/>
        <p:txBody>
          <a:bodyPr/>
          <a:lstStyle/>
          <a:p>
            <a:pPr lvl="0">
              <a:defRPr/>
            </a:pPr>
            <a:r>
              <a:rPr lang="ko-KR" altLang="en-US"/>
              <a:t/>
            </a:r>
            <a:endParaRPr lang="ko-KR" altLang="en-US"/>
          </a:p>
        </p:txBody>
      </p:sp>
      <p:sp>
        <p:nvSpPr>
          <p:cNvPr id="6" name="슬라이드 번호 개체 틀 5"/>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BE805AD-0900-422C-B5F8-29212E86ABF3}" type="datetimeFigureOut">
              <a:rPr lang="ko-KR" altLang="en-US" smtClean="0"/>
              <a:pPr/>
              <a:t>2018-01-10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0F1DD54-B68F-45F8-B250-1C19B0C06E55}" type="slidenum">
              <a:rPr lang="ko-KR" altLang="en-US" smtClean="0"/>
              <a:pPr/>
              <a:t>‹#›</a:t>
            </a:fld>
            <a:endParaRPr lang="ko-KR" altLang="en-US"/>
          </a:p>
        </p:txBody>
      </p:sp>
    </p:spTree>
    <p:extLst>
      <p:ext uri="{BB962C8B-B14F-4D97-AF65-F5344CB8AC3E}">
        <p14:creationId xmlns:p14="http://schemas.microsoft.com/office/powerpoint/2010/main" val="1153628058"/>
      </p:ext>
    </p:extLst>
  </p:cSld>
  <p:clrMapOvr>
    <a:masterClrMapping/>
  </p:clrMapOvr>
</p:sldLayout>
</file>

<file path=ppt/slideLayouts/slideLayout3.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구역 머리글"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idx="0"/>
          </p:nvPr>
        </p:nvSpPr>
        <p:spPr>
          <a:xfrm>
            <a:off x="722313" y="4406900"/>
            <a:ext cx="7772400" cy="1362075"/>
          </a:xfrm>
        </p:spPr>
        <p:txBody>
          <a:bodyPr anchor="t"/>
          <a:lstStyle>
            <a:lvl1pPr algn="l">
              <a:defRPr sz="4000" b="1" cap="all"/>
            </a:lvl1pPr>
          </a:lstStyle>
          <a:p>
            <a:pPr lvl="0">
              <a:defRPr/>
            </a:pPr>
            <a:r>
              <a:rPr lang="ko-KR" altLang="en-US"/>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defRPr/>
            </a:pPr>
            <a:r>
              <a:rPr lang="ko-KR" altLang="en-US"/>
              <a:t>마스터 텍스트 스타일을 편집합니다</a:t>
            </a:r>
            <a:endParaRPr lang="ko-KR" altLang="en-US"/>
          </a:p>
        </p:txBody>
      </p:sp>
      <p:sp>
        <p:nvSpPr>
          <p:cNvPr id="4" name="날짜 개체 틀 3"/>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5" name="바닥글 개체 틀 4"/>
          <p:cNvSpPr>
            <a:spLocks noGrp="1"/>
          </p:cNvSpPr>
          <p:nvPr>
            <p:ph type="ftr" sz="quarter" idx="11"/>
          </p:nvPr>
        </p:nvSpPr>
        <p:spPr/>
        <p:txBody>
          <a:bodyPr/>
          <a:lstStyle/>
          <a:p>
            <a:pPr lvl="0">
              <a:defRPr/>
            </a:pPr>
            <a:r>
              <a:rPr lang="ko-KR" altLang="en-US"/>
              <a:t/>
            </a:r>
            <a:endParaRPr lang="ko-KR" altLang="en-US"/>
          </a:p>
        </p:txBody>
      </p:sp>
      <p:sp>
        <p:nvSpPr>
          <p:cNvPr id="6" name="슬라이드 번호 개체 틀 5"/>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4.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콘텐츠 2개"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idx="0"/>
          </p:nvPr>
        </p:nvSpPr>
        <p:spPr/>
        <p:txBody>
          <a:bodyPr/>
          <a:lstStyle/>
          <a:p>
            <a:pPr lvl="0">
              <a:defRPr/>
            </a:pPr>
            <a:r>
              <a:rPr lang="ko-KR" altLang="en-US"/>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5" name="날짜 개체 틀 4"/>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6" name="바닥글 개체 틀 5"/>
          <p:cNvSpPr>
            <a:spLocks noGrp="1"/>
          </p:cNvSpPr>
          <p:nvPr>
            <p:ph type="ftr" sz="quarter" idx="11"/>
          </p:nvPr>
        </p:nvSpPr>
        <p:spPr/>
        <p:txBody>
          <a:bodyPr/>
          <a:lstStyle/>
          <a:p>
            <a:pPr lvl="0">
              <a:defRPr/>
            </a:pPr>
            <a:r>
              <a:rPr lang="ko-KR" altLang="en-US"/>
              <a:t/>
            </a:r>
            <a:endParaRPr lang="ko-KR" altLang="en-US"/>
          </a:p>
        </p:txBody>
      </p:sp>
      <p:sp>
        <p:nvSpPr>
          <p:cNvPr id="7" name="슬라이드 번호 개체 틀 6"/>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5.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비교"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idx="0"/>
          </p:nvPr>
        </p:nvSpPr>
        <p:spPr/>
        <p:txBody>
          <a:bodyPr/>
          <a:lstStyle>
            <a:lvl1pPr>
              <a:defRPr/>
            </a:lvl1pPr>
          </a:lstStyle>
          <a:p>
            <a:pPr lvl="0">
              <a:defRPr/>
            </a:pPr>
            <a:r>
              <a:rPr lang="ko-KR" altLang="en-US"/>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ko-KR" altLang="en-US"/>
              <a:t>마스터 텍스트 스타일을 편집합니다</a:t>
            </a:r>
            <a:endParaRPr lang="ko-KR" altLang="en-US"/>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ko-KR" altLang="en-US"/>
              <a:t>마스터 텍스트 스타일을 편집합니다</a:t>
            </a:r>
            <a:endParaRPr lang="ko-KR" altLang="en-US"/>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7" name="날짜 개체 틀 6"/>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8" name="바닥글 개체 틀 7"/>
          <p:cNvSpPr>
            <a:spLocks noGrp="1"/>
          </p:cNvSpPr>
          <p:nvPr>
            <p:ph type="ftr" sz="quarter" idx="11"/>
          </p:nvPr>
        </p:nvSpPr>
        <p:spPr/>
        <p:txBody>
          <a:bodyPr/>
          <a:lstStyle/>
          <a:p>
            <a:pPr lvl="0">
              <a:defRPr/>
            </a:pPr>
            <a:r>
              <a:rPr lang="ko-KR" altLang="en-US"/>
              <a:t/>
            </a:r>
            <a:endParaRPr lang="ko-KR" altLang="en-US"/>
          </a:p>
        </p:txBody>
      </p:sp>
      <p:sp>
        <p:nvSpPr>
          <p:cNvPr id="9" name="슬라이드 번호 개체 틀 8"/>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6.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제목만"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idx="0"/>
          </p:nvPr>
        </p:nvSpPr>
        <p:spPr/>
        <p:txBody>
          <a:bodyPr/>
          <a:lstStyle/>
          <a:p>
            <a:pPr lvl="0">
              <a:defRPr/>
            </a:pPr>
            <a:r>
              <a:rPr lang="ko-KR" altLang="en-US"/>
              <a:t>마스터 제목 스타일 편집</a:t>
            </a:r>
            <a:endParaRPr lang="ko-KR" altLang="en-US"/>
          </a:p>
        </p:txBody>
      </p:sp>
      <p:sp>
        <p:nvSpPr>
          <p:cNvPr id="3" name="날짜 개체 틀 2"/>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4" name="바닥글 개체 틀 3"/>
          <p:cNvSpPr>
            <a:spLocks noGrp="1"/>
          </p:cNvSpPr>
          <p:nvPr>
            <p:ph type="ftr" sz="quarter" idx="11"/>
          </p:nvPr>
        </p:nvSpPr>
        <p:spPr/>
        <p:txBody>
          <a:bodyPr/>
          <a:lstStyle/>
          <a:p>
            <a:pPr lvl="0">
              <a:defRPr/>
            </a:pPr>
            <a:r>
              <a:rPr lang="ko-KR" altLang="en-US"/>
              <a:t/>
            </a:r>
            <a:endParaRPr lang="ko-KR" altLang="en-US"/>
          </a:p>
        </p:txBody>
      </p:sp>
      <p:sp>
        <p:nvSpPr>
          <p:cNvPr id="5" name="슬라이드 번호 개체 틀 4"/>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7.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빈 화면"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3" name="바닥글 개체 틀 2"/>
          <p:cNvSpPr>
            <a:spLocks noGrp="1"/>
          </p:cNvSpPr>
          <p:nvPr>
            <p:ph type="ftr" sz="quarter" idx="11"/>
          </p:nvPr>
        </p:nvSpPr>
        <p:spPr/>
        <p:txBody>
          <a:bodyPr/>
          <a:lstStyle/>
          <a:p>
            <a:pPr lvl="0">
              <a:defRPr/>
            </a:pPr>
            <a:r>
              <a:rPr lang="ko-KR" altLang="en-US"/>
              <a:t/>
            </a:r>
            <a:endParaRPr lang="ko-KR" altLang="en-US"/>
          </a:p>
        </p:txBody>
      </p:sp>
      <p:sp>
        <p:nvSpPr>
          <p:cNvPr id="4" name="슬라이드 번호 개체 틀 3"/>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8.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캡션 있는 콘텐츠"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idx="0"/>
          </p:nvPr>
        </p:nvSpPr>
        <p:spPr>
          <a:xfrm>
            <a:off x="457200" y="273050"/>
            <a:ext cx="3008313" cy="1162050"/>
          </a:xfrm>
        </p:spPr>
        <p:txBody>
          <a:bodyPr anchor="b"/>
          <a:lstStyle>
            <a:lvl1pPr algn="l">
              <a:defRPr sz="2000" b="1"/>
            </a:lvl1pPr>
          </a:lstStyle>
          <a:p>
            <a:pPr lvl="0">
              <a:defRPr/>
            </a:pPr>
            <a:r>
              <a:rPr lang="ko-KR" altLang="en-US"/>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ko-KR" altLang="en-US"/>
              <a:t>마스터 텍스트 스타일을 편집합니다</a:t>
            </a:r>
            <a:endParaRPr lang="ko-KR" altLang="en-US"/>
          </a:p>
        </p:txBody>
      </p:sp>
      <p:sp>
        <p:nvSpPr>
          <p:cNvPr id="5" name="날짜 개체 틀 4"/>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6" name="바닥글 개체 틀 5"/>
          <p:cNvSpPr>
            <a:spLocks noGrp="1"/>
          </p:cNvSpPr>
          <p:nvPr>
            <p:ph type="ftr" sz="quarter" idx="11"/>
          </p:nvPr>
        </p:nvSpPr>
        <p:spPr/>
        <p:txBody>
          <a:bodyPr/>
          <a:lstStyle/>
          <a:p>
            <a:pPr lvl="0">
              <a:defRPr/>
            </a:pPr>
            <a:r>
              <a:rPr lang="ko-KR" altLang="en-US"/>
              <a:t/>
            </a:r>
            <a:endParaRPr lang="ko-KR" altLang="en-US"/>
          </a:p>
        </p:txBody>
      </p:sp>
      <p:sp>
        <p:nvSpPr>
          <p:cNvPr id="7" name="슬라이드 번호 개체 틀 6"/>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9.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캡션 있는 그림"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idx="0"/>
          </p:nvPr>
        </p:nvSpPr>
        <p:spPr>
          <a:xfrm>
            <a:off x="1792288" y="4800600"/>
            <a:ext cx="5486400" cy="566738"/>
          </a:xfrm>
        </p:spPr>
        <p:txBody>
          <a:bodyPr anchor="b"/>
          <a:lstStyle>
            <a:lvl1pPr algn="l">
              <a:defRPr sz="2000" b="1"/>
            </a:lvl1pPr>
          </a:lstStyle>
          <a:p>
            <a:pPr lvl="0">
              <a:defRPr/>
            </a:pPr>
            <a:r>
              <a:rPr lang="ko-KR" altLang="en-US"/>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defRPr/>
            </a:pPr>
            <a:r>
              <a:rPr lang="ko-KR" altLang="en-US"/>
              <a:t/>
            </a:r>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ko-KR" altLang="en-US"/>
              <a:t>마스터 텍스트 스타일을 편집합니다</a:t>
            </a:r>
            <a:endParaRPr lang="ko-KR" altLang="en-US"/>
          </a:p>
        </p:txBody>
      </p:sp>
      <p:sp>
        <p:nvSpPr>
          <p:cNvPr id="5" name="날짜 개체 틀 4"/>
          <p:cNvSpPr>
            <a:spLocks noGrp="1"/>
          </p:cNvSpPr>
          <p:nvPr>
            <p:ph type="dt" sz="half" idx="10"/>
          </p:nvPr>
        </p:nvSpPr>
        <p:spPr/>
        <p:txBody>
          <a:bodyPr/>
          <a:lstStyle/>
          <a:p>
            <a:pPr lvl="0">
              <a:defRPr/>
            </a:pPr>
            <a:fld id="{3BE805AD-0900-422C-B5F8-29212E86ABF3}" type="datetime1">
              <a:rPr lang="ko-KR" altLang="en-US"/>
              <a:pPr lvl="0">
                <a:defRPr/>
              </a:pPr>
              <a:t>2020-07-01</a:t>
            </a:fld>
            <a:endParaRPr lang="ko-KR" altLang="en-US"/>
          </a:p>
        </p:txBody>
      </p:sp>
      <p:sp>
        <p:nvSpPr>
          <p:cNvPr id="6" name="바닥글 개체 틀 5"/>
          <p:cNvSpPr>
            <a:spLocks noGrp="1"/>
          </p:cNvSpPr>
          <p:nvPr>
            <p:ph type="ftr" sz="quarter" idx="11"/>
          </p:nvPr>
        </p:nvSpPr>
        <p:spPr/>
        <p:txBody>
          <a:bodyPr/>
          <a:lstStyle/>
          <a:p>
            <a:pPr lvl="0">
              <a:defRPr/>
            </a:pPr>
            <a:r>
              <a:rPr lang="ko-KR" altLang="en-US"/>
              <a:t/>
            </a:r>
            <a:endParaRPr lang="ko-KR" altLang="en-US"/>
          </a:p>
        </p:txBody>
      </p:sp>
      <p:sp>
        <p:nvSpPr>
          <p:cNvPr id="7" name="슬라이드 번호 개체 틀 6"/>
          <p:cNvSpPr>
            <a:spLocks noGrp="1"/>
          </p:cNvSpPr>
          <p:nvPr>
            <p:ph type="sldNum" sz="quarter" idx="12"/>
          </p:nvPr>
        </p:nvSpPr>
        <p:spPr/>
        <p:txBody>
          <a:bodyPr/>
          <a:lstStyle/>
          <a:p>
            <a:pPr lvl="0">
              <a:defRPr/>
            </a:pPr>
            <a:fld id="{40F1DD54-B68F-45F8-B250-1C19B0C06E55}" type="slidenum">
              <a:rPr lang="ko-KR" altLang="en-US"/>
              <a:pPr lvl="0">
                <a:defRPr/>
              </a:pPr>
              <a:t>‹#›</a:t>
            </a:fld>
            <a:endParaRPr lang="ko-KR" altLang="en-US"/>
          </a:p>
        </p:txBody>
      </p:sp>
    </p:spTree>
  </p:cSld>
  <p:clrMapOvr>
    <a:masterClrMapping/>
  </p:clrMapOvr>
  <p:transition xmlns:mc="http://schemas.openxmlformats.org/markup-compatibility/2006" xmlns:hp="http://schemas.haansoft.com/office/presentation/8.0" mc:Ignorable="hp" hp:hslDur="500"/>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name="Office 테마">
    <p:bg>
      <p:bgRef idx="1002">
        <a:schemeClr val="bg1"/>
      </p:bgRef>
    </p:bg>
    <p:spTree>
      <p:nvGrpSpPr>
        <p:cNvPr id="1" name=""/>
        <p:cNvGrpSpPr/>
        <p:nvPr/>
      </p:nvGrpSpPr>
      <p:grpSpPr>
        <a:xfrm>
          <a:off x="0" y="0"/>
          <a:ext cx="0" cy="0"/>
          <a:chOff x="0" y="0"/>
          <a:chExt cx="0" cy="0"/>
        </a:xfrm>
      </p:grpSpPr>
      <p:sp>
        <p:nvSpPr>
          <p:cNvPr id="2" name="제목 개체 틀 1"/>
          <p:cNvSpPr>
            <a:spLocks noGrp="1"/>
          </p:cNvSpPr>
          <p:nvPr>
            <p:ph type="title" idx="0"/>
          </p:nvPr>
        </p:nvSpPr>
        <p:spPr>
          <a:xfrm>
            <a:off x="457200" y="274638"/>
            <a:ext cx="8229600" cy="1143000"/>
          </a:xfrm>
          <a:prstGeom prst="rect">
            <a:avLst/>
          </a:prstGeom>
        </p:spPr>
        <p:txBody>
          <a:bodyPr vert="horz" lIns="91440" tIns="45720" rIns="91440" bIns="45720" anchor="ctr">
            <a:normAutofit/>
          </a:bodyPr>
          <a:lstStyle/>
          <a:p>
            <a:pPr lvl="0">
              <a:defRPr/>
            </a:pPr>
            <a:r>
              <a:rPr lang="ko-KR" altLang="en-US"/>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a:normAutofit/>
          </a:bodyPr>
          <a:lstStyle/>
          <a:p>
            <a:pPr lvl="0">
              <a:defRPr/>
            </a:pPr>
            <a:r>
              <a:rPr lang="ko-KR" altLang="en-US"/>
              <a:t>마스터 텍스트 스타일을 편집합니다</a:t>
            </a:r>
            <a:endParaRPr lang="ko-KR" altLang="en-US"/>
          </a:p>
          <a:p>
            <a:pPr lvl="1">
              <a:defRPr/>
            </a:pPr>
            <a:r>
              <a:rPr lang="ko-KR" altLang="en-US"/>
              <a:t>둘째 수준</a:t>
            </a:r>
            <a:endParaRPr lang="ko-KR" altLang="en-US"/>
          </a:p>
          <a:p>
            <a:pPr lvl="2">
              <a:defRPr/>
            </a:pPr>
            <a:r>
              <a:rPr lang="ko-KR" altLang="en-US"/>
              <a:t>셋째 수준</a:t>
            </a:r>
            <a:endParaRPr lang="ko-KR" altLang="en-US"/>
          </a:p>
          <a:p>
            <a:pPr lvl="3">
              <a:defRPr/>
            </a:pPr>
            <a:r>
              <a:rPr lang="ko-KR" altLang="en-US"/>
              <a:t>넷째 수준</a:t>
            </a:r>
            <a:endParaRPr lang="ko-KR" altLang="en-US"/>
          </a:p>
          <a:p>
            <a:pPr lvl="4">
              <a:defRPr/>
            </a:pPr>
            <a:r>
              <a:rPr lang="ko-KR" altLang="en-US"/>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anchor="ctr"/>
          <a:lstStyle>
            <a:lvl1pPr algn="l">
              <a:defRPr sz="1200">
                <a:solidFill>
                  <a:schemeClr val="tx1">
                    <a:tint val="75000"/>
                  </a:schemeClr>
                </a:solidFill>
              </a:defRPr>
            </a:lvl1pPr>
          </a:lstStyle>
          <a:p>
            <a:pPr lvl="0">
              <a:defRPr/>
            </a:pPr>
            <a:fld id="{3BE805AD-0900-422C-B5F8-29212E86ABF3}" type="datetime1">
              <a:rPr lang="ko-KR" altLang="en-US"/>
              <a:pPr lvl="0">
                <a:defRPr/>
              </a:pPr>
              <a:t>2020-07-01</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anchor="ctr"/>
          <a:lstStyle>
            <a:lvl1pPr algn="ctr">
              <a:defRPr sz="1200">
                <a:solidFill>
                  <a:schemeClr val="tx1">
                    <a:tint val="75000"/>
                  </a:schemeClr>
                </a:solidFill>
              </a:defRPr>
            </a:lvl1pPr>
          </a:lstStyle>
          <a:p>
            <a:pPr lvl="0">
              <a:defRPr/>
            </a:pPr>
            <a:r>
              <a:rPr lang="ko-KR" altLang="en-US"/>
              <a:t/>
            </a:r>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anchor="ctr"/>
          <a:lstStyle>
            <a:lvl1pPr algn="r">
              <a:defRPr sz="1200">
                <a:solidFill>
                  <a:schemeClr val="tx1">
                    <a:tint val="75000"/>
                  </a:schemeClr>
                </a:solidFill>
              </a:defRPr>
            </a:lvl1pPr>
          </a:lstStyle>
          <a:p>
            <a:pPr lvl="0">
              <a:defRPr/>
            </a:pPr>
            <a:fld id="{40F1DD54-B68F-45F8-B250-1C19B0C06E55}" type="slidenum">
              <a:rPr lang="ko-KR" altLang="en-US"/>
              <a:pPr lvl="0">
                <a:defRPr/>
              </a:pPr>
              <a:t>‹#›</a:t>
            </a:fld>
            <a:endParaRPr lang="ko-KR"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xmlns:mc="http://schemas.openxmlformats.org/markup-compatibility/2006" xmlns:hp="http://schemas.haansoft.com/office/presentation/8.0" mc:Ignorable="hp" hp:hslDur="50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tel:02-893-2443,FAX:02-893-2442" TargetMode="Externa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normAutofit/>
          </a:bodyPr>
          <a:lstStyle/>
          <a:p>
            <a:pPr algn="l">
              <a:defRPr/>
            </a:pPr>
            <a:r>
              <a:rPr lang="en-US" altLang="ko-KR" sz="3600"/>
              <a:t>COSMO COMAPANY LTD</a:t>
            </a:r>
            <a:endParaRPr lang="ko-KR" altLang="en-US"/>
          </a:p>
        </p:txBody>
      </p:sp>
      <p:sp>
        <p:nvSpPr>
          <p:cNvPr id="3" name="부제목 2"/>
          <p:cNvSpPr>
            <a:spLocks noGrp="1"/>
          </p:cNvSpPr>
          <p:nvPr>
            <p:ph idx="1"/>
          </p:nvPr>
        </p:nvSpPr>
        <p:spPr/>
        <p:txBody>
          <a:bodyPr>
            <a:normAutofit lnSpcReduction="10000"/>
          </a:bodyPr>
          <a:lstStyle/>
          <a:p>
            <a:pPr algn="l">
              <a:defRPr/>
            </a:pPr>
            <a:r>
              <a:rPr lang="en-US" altLang="ko-KR" sz="1500" b="1">
                <a:solidFill>
                  <a:srgbClr val="000000"/>
                </a:solidFill>
              </a:rPr>
              <a:t>ADD:217-1801,462,KYUNGSOODAE-RO,DONGAN-KU,ANYANG CITY </a:t>
            </a:r>
            <a:endParaRPr lang="en-US" altLang="ko-KR" sz="1500" b="1">
              <a:solidFill>
                <a:srgbClr val="000000"/>
              </a:solidFill>
            </a:endParaRPr>
          </a:p>
          <a:p>
            <a:pPr algn="l">
              <a:defRPr/>
            </a:pPr>
            <a:r>
              <a:rPr lang="en-US" altLang="ko-KR" sz="1500" b="1">
                <a:solidFill>
                  <a:srgbClr val="000000"/>
                </a:solidFill>
              </a:rPr>
              <a:t>KYUNGKIDO, KOREA</a:t>
            </a:r>
            <a:endParaRPr lang="en-US" altLang="ko-KR" sz="1500" b="1">
              <a:solidFill>
                <a:srgbClr val="000000"/>
              </a:solidFill>
            </a:endParaRPr>
          </a:p>
          <a:p>
            <a:pPr algn="l">
              <a:defRPr/>
            </a:pPr>
            <a:r>
              <a:rPr lang="en-US" altLang="ko-KR" sz="1400" b="1">
                <a:solidFill>
                  <a:srgbClr val="000000"/>
                </a:solidFill>
                <a:hlinkClick r:id="rId2"/>
              </a:rPr>
              <a:t>TEL:031-477-2443</a:t>
            </a:r>
            <a:r>
              <a:rPr lang="en-US" altLang="ko-KR" sz="1400" b="1">
                <a:solidFill>
                  <a:srgbClr val="000000"/>
                </a:solidFill>
              </a:rPr>
              <a:t>,</a:t>
            </a:r>
            <a:r>
              <a:rPr lang="en-US" altLang="ko-KR" sz="1500" b="1">
                <a:solidFill>
                  <a:srgbClr val="000000"/>
                </a:solidFill>
              </a:rPr>
              <a:t>H) 82-10-9538-4001</a:t>
            </a:r>
            <a:endParaRPr lang="en-US" altLang="ko-KR" sz="1500" b="1">
              <a:solidFill>
                <a:srgbClr val="000000"/>
              </a:solidFill>
            </a:endParaRPr>
          </a:p>
          <a:p>
            <a:pPr algn="l">
              <a:defRPr/>
            </a:pPr>
            <a:r>
              <a:rPr lang="en-US" altLang="ko-KR" sz="1500" b="1">
                <a:solidFill>
                  <a:srgbClr val="000000"/>
                </a:solidFill>
              </a:rPr>
              <a:t>E-MAIL:cosmo1959@naver.com</a:t>
            </a:r>
            <a:endParaRPr lang="en-US" altLang="ko-KR" sz="1500" b="1">
              <a:solidFill>
                <a:srgbClr val="000000"/>
              </a:solidFill>
            </a:endParaRPr>
          </a:p>
          <a:p>
            <a:pPr algn="l">
              <a:defRPr/>
            </a:pPr>
            <a:r>
              <a:rPr lang="en-US" altLang="ko-KR" sz="1500" b="1">
                <a:solidFill>
                  <a:srgbClr val="000000"/>
                </a:solidFill>
              </a:rPr>
              <a:t>EST:1995.12.01</a:t>
            </a:r>
            <a:endParaRPr lang="en-US" altLang="ko-KR" sz="1500" b="1">
              <a:solidFill>
                <a:srgbClr val="000000"/>
              </a:solidFill>
            </a:endParaRPr>
          </a:p>
          <a:p>
            <a:pPr algn="l">
              <a:defRPr/>
            </a:pPr>
            <a:r>
              <a:rPr lang="en-US" altLang="ko-KR" sz="1500" b="1">
                <a:solidFill>
                  <a:srgbClr val="000000"/>
                </a:solidFill>
              </a:rPr>
              <a:t>ATTN:MR KYUNG JIN CHOI CEO</a:t>
            </a:r>
            <a:endParaRPr lang="en-US" altLang="ko-KR" sz="1500" b="1">
              <a:solidFill>
                <a:srgbClr val="000000"/>
              </a:solidFill>
            </a:endParaRPr>
          </a:p>
          <a:p>
            <a:pPr algn="l">
              <a:defRPr/>
            </a:pPr>
            <a:r>
              <a:rPr lang="en-US" altLang="ko-KR" sz="1500" b="1">
                <a:solidFill>
                  <a:srgbClr val="000000"/>
                </a:solidFill>
              </a:rPr>
              <a:t>POSTAL CODE:14125</a:t>
            </a:r>
            <a:endParaRPr lang="en-US" altLang="ko-KR" sz="1500" b="1">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10.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a:xfrm>
            <a:off x="467544" y="260648"/>
            <a:ext cx="8229600" cy="792088"/>
          </a:xfrm>
        </p:spPr>
        <p:txBody>
          <a:bodyPr>
            <a:normAutofit lnSpcReduction="0"/>
          </a:bodyPr>
          <a:lstStyle/>
          <a:p>
            <a:pPr lvl="0">
              <a:defRPr lang="ko-KR" altLang="en-US"/>
            </a:pPr>
            <a:r>
              <a:rPr lang="en-US" altLang="ko-KR">
                <a:solidFill>
                  <a:srgbClr val="ff0000"/>
                </a:solidFill>
              </a:rPr>
              <a:t>RARE METALS ELEMENT</a:t>
            </a:r>
            <a:endParaRPr lang="ko-KR" altLang="en-US">
              <a:solidFill>
                <a:srgbClr val="ff0000"/>
              </a:solidFill>
            </a:endParaRPr>
          </a:p>
        </p:txBody>
      </p:sp>
      <p:sp>
        <p:nvSpPr>
          <p:cNvPr id="3" name="내용 개체 틀 2"/>
          <p:cNvSpPr>
            <a:spLocks noGrp="1"/>
          </p:cNvSpPr>
          <p:nvPr>
            <p:ph idx="1"/>
          </p:nvPr>
        </p:nvSpPr>
        <p:spPr>
          <a:xfrm>
            <a:off x="457200" y="1124744"/>
            <a:ext cx="8229600" cy="5001419"/>
          </a:xfrm>
        </p:spPr>
        <p:txBody>
          <a:bodyPr>
            <a:normAutofit lnSpcReduction="0"/>
          </a:bodyPr>
          <a:lstStyle/>
          <a:p>
            <a:pPr marL="0" indent="0">
              <a:buNone/>
              <a:defRPr lang="ko-KR" altLang="en-US"/>
            </a:pPr>
            <a:r>
              <a:rPr lang="en-US" altLang="ko-KR" sz="2000"/>
              <a:t>We provide non-ferrous listed as follows: Tantalum-Ta, Niobium-Nb, Tungsten-W, Molybdenum-Mo, Titanium-Ti, Zirconium-Zr, Rhenium-Re, Indium-In, Cobalt-Co, Hafnium-Hf, Nickel-Ni, Chromium-Cr, Magnesium-Mg, Beryllium-Be, and other semiconductive elements, we provide pure metals (Commercial pure metal &amp; high purity metals), alloys with shaped products (wire, rod, sheet, foil, strip, ribbon, plate, ingot, block, tubing, pipe, cylinder) and machined parts of these elements.</a:t>
            </a:r>
            <a:br>
              <a:rPr lang="en-US" altLang="ko-KR" sz="2000"/>
            </a:br>
            <a:r>
              <a:rPr lang="en-US" altLang="ko-KR" sz="2000"/>
              <a:t>Our main non-ferrous metals are refractory metals, that are extraordinarily resistant to heat and wear. They are mostly used in the materials science, metallurgy and engineering. The most common definition includes five elements: niobium, molybdenum, tantalum, tungsten, and rhenium. They all share some properties, including a melting point above 2000 °C and high hardness at room temperature. Also, there is a wider definition for refractory metal, elements a melting point above 2,123 K (1,850 °C).</a:t>
            </a:r>
            <a:endParaRPr lang="ko-KR" altLang="en-US" sz="2000"/>
          </a:p>
        </p:txBody>
      </p:sp>
    </p:spTree>
  </p:cSld>
  <p:clrMapOvr>
    <a:masterClrMapping/>
  </p:clrMapOvr>
  <p:transition xmlns:mc="http://schemas.openxmlformats.org/markup-compatibility/2006" xmlns:hp="http://schemas.haansoft.com/office/presentation/8.0" mc:Ignorable="hp" hp:hslDur="500"/>
</p:sld>
</file>

<file path=ppt/slides/slide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normAutofit lnSpcReduction="0"/>
          </a:bodyPr>
          <a:lstStyle/>
          <a:p>
            <a:pPr lvl="0">
              <a:defRPr lang="ko-KR" altLang="en-US"/>
            </a:pPr>
            <a:r>
              <a:rPr lang="en-US" altLang="ko-KR" sz="2400"/>
              <a:t>INSTRUMENT TUBE &amp; FITTING</a:t>
            </a:r>
            <a:endParaRPr lang="ko-KR" altLang="en-US" sz="2400"/>
          </a:p>
        </p:txBody>
      </p:sp>
      <p:sp>
        <p:nvSpPr>
          <p:cNvPr id="3" name="내용 개체 틀 2"/>
          <p:cNvSpPr>
            <a:spLocks noGrp="1"/>
          </p:cNvSpPr>
          <p:nvPr>
            <p:ph idx="1"/>
          </p:nvPr>
        </p:nvSpPr>
        <p:spPr/>
        <p:txBody>
          <a:bodyPr>
            <a:normAutofit lnSpcReduction="0"/>
          </a:bodyPr>
          <a:lstStyle/>
          <a:p>
            <a:pPr lvl="0">
              <a:defRPr lang="ko-KR" altLang="en-US"/>
            </a:pPr>
            <a:r>
              <a:rPr lang="en-US" altLang="ko-KR" sz="1600"/>
              <a:t>304/304L &amp; 316/316L SEAMLESS AND WELDED TUBE &amp; FITING,</a:t>
            </a:r>
            <a:endParaRPr lang="en-US" altLang="ko-KR" sz="1600"/>
          </a:p>
          <a:p>
            <a:pPr>
              <a:buNone/>
              <a:defRPr lang="ko-KR" altLang="en-US"/>
            </a:pPr>
            <a:r>
              <a:rPr lang="en-US" altLang="ko-KR" sz="1600"/>
              <a:t>     AP/BA/EP/CLEAN TUBE/UHP</a:t>
            </a:r>
            <a:r>
              <a:rPr lang="ko-KR" altLang="en-US" sz="1600"/>
              <a:t> 등</a:t>
            </a:r>
            <a:endParaRPr lang="ko-KR" altLang="en-US" sz="1600"/>
          </a:p>
          <a:p>
            <a:pPr lvl="0">
              <a:defRPr lang="ko-KR" altLang="en-US"/>
            </a:pPr>
            <a:r>
              <a:rPr lang="en-US" altLang="ko-KR" sz="1600"/>
              <a:t>310(S) SEAMLESS AND WELDED TUBE AND FITTING</a:t>
            </a:r>
            <a:endParaRPr lang="en-US" altLang="ko-KR" sz="1600"/>
          </a:p>
          <a:p>
            <a:pPr lvl="0">
              <a:defRPr lang="ko-KR" altLang="en-US"/>
            </a:pPr>
            <a:r>
              <a:rPr lang="en-US" altLang="ko-KR" sz="1600"/>
              <a:t>904L SEAMLESS/WELDED STEEL TUBE</a:t>
            </a:r>
            <a:endParaRPr lang="en-US" altLang="ko-KR" sz="1600"/>
          </a:p>
          <a:p>
            <a:pPr lvl="0">
              <a:defRPr lang="ko-KR" altLang="en-US"/>
            </a:pPr>
            <a:r>
              <a:rPr lang="en-US" altLang="ko-KR" sz="1600"/>
              <a:t>SMO254</a:t>
            </a:r>
            <a:endParaRPr lang="en-US" altLang="ko-KR" sz="1600"/>
          </a:p>
          <a:p>
            <a:pPr lvl="0">
              <a:defRPr lang="ko-KR" altLang="en-US"/>
            </a:pPr>
            <a:r>
              <a:rPr lang="en-US" altLang="ko-KR" sz="1600"/>
              <a:t>SUPER DUPLEX TUBE/PIPE</a:t>
            </a:r>
            <a:endParaRPr lang="en-US" altLang="ko-KR" sz="1600"/>
          </a:p>
          <a:p>
            <a:pPr lvl="0">
              <a:defRPr lang="ko-KR" altLang="en-US"/>
            </a:pPr>
            <a:r>
              <a:rPr lang="en-US" altLang="ko-KR" sz="1600"/>
              <a:t>NICKEL ALLOY(601/625/C22/718/800/825/HASTELLOY C-276 </a:t>
            </a:r>
            <a:endParaRPr lang="en-US" altLang="ko-KR" sz="1600"/>
          </a:p>
          <a:p>
            <a:pPr lvl="0">
              <a:buNone/>
              <a:defRPr lang="ko-KR" altLang="en-US"/>
            </a:pPr>
            <a:r>
              <a:rPr lang="en-US" altLang="ko-KR" sz="1600"/>
              <a:t>                        MONEL400 ALL0Y20 </a:t>
            </a:r>
            <a:r>
              <a:rPr lang="ko-KR" altLang="en-US" sz="1600"/>
              <a:t>등</a:t>
            </a:r>
            <a:r>
              <a:rPr lang="en-US" altLang="ko-KR" sz="1600"/>
              <a:t>)</a:t>
            </a:r>
            <a:endParaRPr lang="en-US" altLang="ko-KR" sz="1600"/>
          </a:p>
          <a:p>
            <a:pPr lvl="0">
              <a:defRPr lang="ko-KR" altLang="en-US"/>
            </a:pPr>
            <a:r>
              <a:rPr lang="en-US" altLang="ko-KR" sz="1600"/>
              <a:t>COPPER NICKEL ALLOY AND COPPER ALUMINUM ALLOY </a:t>
            </a:r>
            <a:endParaRPr lang="en-US" altLang="ko-KR" sz="1600"/>
          </a:p>
          <a:p>
            <a:pPr lvl="0">
              <a:defRPr lang="ko-KR" altLang="en-US"/>
            </a:pPr>
            <a:r>
              <a:rPr lang="en-US" altLang="ko-KR" sz="1600" b="1"/>
              <a:t>TITANIUM SEAMLESS/WELDED TUBE/PLATE/FLANGE/BAR/FITTING</a:t>
            </a:r>
            <a:endParaRPr lang="en-US" altLang="ko-KR" sz="1600" b="1"/>
          </a:p>
          <a:p>
            <a:pPr lvl="0">
              <a:defRPr lang="ko-KR" altLang="en-US"/>
            </a:pPr>
            <a:r>
              <a:rPr lang="en-US" altLang="ko-KR" sz="1600" b="1"/>
              <a:t>ZIRCONIUM SEAMLESS TUBE</a:t>
            </a:r>
            <a:endParaRPr lang="en-US" altLang="ko-KR" sz="1600" b="1"/>
          </a:p>
          <a:p>
            <a:pPr lvl="0">
              <a:defRPr lang="ko-KR" altLang="en-US"/>
            </a:pPr>
            <a:r>
              <a:rPr lang="en-US" altLang="ko-KR" sz="1600" b="1"/>
              <a:t>SIC TUBE</a:t>
            </a:r>
            <a:endParaRPr lang="en-US" altLang="ko-KR" sz="1600" b="1"/>
          </a:p>
          <a:p>
            <a:pPr lvl="0">
              <a:defRPr lang="ko-KR" altLang="en-US"/>
            </a:pPr>
            <a:r>
              <a:rPr lang="en-US" altLang="ko-KR" sz="1600" b="1"/>
              <a:t>INSTRUMENT TUBE FITITNG:REDUCER,ELBOW,TEE,UNION,HEX PLUG,GLAND,</a:t>
            </a:r>
            <a:endParaRPr lang="en-US" altLang="ko-KR" sz="1600" b="1"/>
          </a:p>
          <a:p>
            <a:pPr>
              <a:buNone/>
              <a:defRPr lang="ko-KR" altLang="en-US"/>
            </a:pPr>
            <a:endParaRPr lang="en-US" altLang="ko-KR" sz="1600" b="1"/>
          </a:p>
          <a:p>
            <a:pPr>
              <a:buNone/>
              <a:defRPr lang="ko-KR" altLang="en-US"/>
            </a:pPr>
            <a:r>
              <a:rPr lang="en-US" altLang="ko-KR" sz="1600" b="1"/>
              <a:t>      </a:t>
            </a:r>
            <a:endParaRPr lang="ko-KR" altLang="en-US" sz="1600"/>
          </a:p>
        </p:txBody>
      </p:sp>
    </p:spTree>
  </p:cSld>
  <p:clrMapOvr>
    <a:masterClrMapping/>
  </p:clrMapOvr>
  <p:transition xmlns:mc="http://schemas.openxmlformats.org/markup-compatibility/2006" xmlns:hp="http://schemas.haansoft.com/office/presentation/8.0" mc:Ignorable="hp" hp:hslDur="500"/>
</p:sld>
</file>

<file path=ppt/slides/slide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lstStyle/>
          <a:p>
            <a:pPr lvl="0">
              <a:defRPr lang="ko-KR" altLang="en-US"/>
            </a:pPr>
            <a:r>
              <a:rPr lang="en-US" altLang="ko-KR"/>
              <a:t>SPECIAL METALS</a:t>
            </a:r>
            <a:endParaRPr lang="ko-KR" altLang="en-US"/>
          </a:p>
        </p:txBody>
      </p:sp>
      <p:sp>
        <p:nvSpPr>
          <p:cNvPr id="3" name="내용 개체 틀 2"/>
          <p:cNvSpPr>
            <a:spLocks noGrp="1"/>
          </p:cNvSpPr>
          <p:nvPr>
            <p:ph idx="1"/>
          </p:nvPr>
        </p:nvSpPr>
        <p:spPr>
          <a:xfrm>
            <a:off x="457200" y="1268760"/>
            <a:ext cx="8229600" cy="5184576"/>
          </a:xfrm>
        </p:spPr>
        <p:txBody>
          <a:bodyPr>
            <a:normAutofit/>
          </a:bodyPr>
          <a:lstStyle/>
          <a:p>
            <a:pPr lvl="0">
              <a:defRPr lang="ko-KR" altLang="en-US"/>
            </a:pPr>
            <a:r>
              <a:rPr lang="en-US" altLang="ko-KR" sz="2000">
                <a:solidFill>
                  <a:srgbClr val="ff0000"/>
                </a:solidFill>
              </a:rPr>
              <a:t>ROUND BAR,PLATE,TUBE,PIPE,STRIP,COIL,HEAT EXCHANGER</a:t>
            </a:r>
            <a:endParaRPr lang="en-US" altLang="ko-KR" sz="2000">
              <a:solidFill>
                <a:srgbClr val="ff0000"/>
              </a:solidFill>
            </a:endParaRPr>
          </a:p>
          <a:p>
            <a:pPr marL="0" indent="0">
              <a:buNone/>
              <a:defRPr lang="ko-KR" altLang="en-US"/>
            </a:pPr>
            <a:r>
              <a:rPr lang="en-US" altLang="ko-KR" sz="2000">
                <a:solidFill>
                  <a:srgbClr val="ff0000"/>
                </a:solidFill>
              </a:rPr>
              <a:t>    FLANGE,FITTING,FORGED BAR(DISC RING),COIL TUBE</a:t>
            </a:r>
            <a:r>
              <a:rPr lang="ko-KR" altLang="en-US" sz="2000">
                <a:solidFill>
                  <a:srgbClr val="ff0000"/>
                </a:solidFill>
              </a:rPr>
              <a:t>,</a:t>
            </a:r>
            <a:r>
              <a:rPr lang="en-US" altLang="ko-KR" sz="2000">
                <a:solidFill>
                  <a:srgbClr val="ff0000"/>
                </a:solidFill>
              </a:rPr>
              <a:t>VALVE</a:t>
            </a:r>
            <a:endParaRPr lang="en-US" altLang="ko-KR" sz="2000">
              <a:solidFill>
                <a:srgbClr val="ff0000"/>
              </a:solidFill>
            </a:endParaRPr>
          </a:p>
          <a:p>
            <a:pPr marL="0" indent="0">
              <a:buNone/>
              <a:defRPr lang="ko-KR" altLang="en-US"/>
            </a:pPr>
            <a:r>
              <a:rPr lang="en-US" altLang="ko-KR" sz="2000"/>
              <a:t>    -ALLOY 20                                 -904L</a:t>
            </a:r>
            <a:endParaRPr lang="en-US" altLang="ko-KR" sz="2000"/>
          </a:p>
          <a:p>
            <a:pPr marL="0" indent="0">
              <a:buNone/>
              <a:defRPr lang="ko-KR" altLang="en-US"/>
            </a:pPr>
            <a:r>
              <a:rPr lang="en-US" altLang="ko-KR" sz="2000"/>
              <a:t>    -S32750/S32760/S31803               -SMO254/SMO253</a:t>
            </a:r>
            <a:endParaRPr lang="en-US" altLang="ko-KR" sz="2000"/>
          </a:p>
          <a:p>
            <a:pPr marL="0" indent="0">
              <a:buNone/>
              <a:defRPr lang="ko-KR" altLang="en-US"/>
            </a:pPr>
            <a:r>
              <a:rPr lang="en-US" altLang="ko-KR" sz="2000"/>
              <a:t>    -A182-350LF2(F55)                      -HASTELLOY C-276/C22/B2/B3</a:t>
            </a:r>
            <a:endParaRPr lang="en-US" altLang="ko-KR" sz="2000"/>
          </a:p>
          <a:p>
            <a:pPr marL="0" indent="0">
              <a:buNone/>
              <a:defRPr lang="ko-KR" altLang="en-US"/>
            </a:pPr>
            <a:r>
              <a:rPr lang="en-US" altLang="ko-KR" sz="2000"/>
              <a:t>    -INCONEL 600,625,601                 -INCOLOY 800(H), 825</a:t>
            </a:r>
            <a:endParaRPr lang="en-US" altLang="ko-KR" sz="2000"/>
          </a:p>
          <a:p>
            <a:pPr marL="0" indent="0">
              <a:buNone/>
              <a:defRPr lang="ko-KR" altLang="en-US"/>
            </a:pPr>
            <a:r>
              <a:rPr lang="en-US" altLang="ko-KR" sz="2000"/>
              <a:t>    - 310S/SUS430/321                     -MONEL400/500</a:t>
            </a:r>
            <a:endParaRPr lang="en-US" altLang="ko-KR" sz="2000"/>
          </a:p>
          <a:p>
            <a:pPr marL="0" indent="0">
              <a:buNone/>
              <a:defRPr lang="ko-KR" altLang="en-US"/>
            </a:pPr>
            <a:r>
              <a:rPr lang="en-US" altLang="ko-KR" sz="2000"/>
              <a:t>    -17-4PH/17-7PH                         -NI-RESIST BAR</a:t>
            </a:r>
            <a:endParaRPr lang="en-US" altLang="ko-KR" sz="2000"/>
          </a:p>
          <a:p>
            <a:pPr marL="0" indent="0">
              <a:buNone/>
              <a:defRPr lang="ko-KR" altLang="en-US"/>
            </a:pPr>
            <a:r>
              <a:rPr lang="en-US" altLang="ko-KR" sz="2000"/>
              <a:t>    -718API(AMS)                            - INVAR36</a:t>
            </a:r>
            <a:endParaRPr lang="en-US" altLang="ko-KR" sz="2000"/>
          </a:p>
          <a:p>
            <a:pPr marL="0" indent="0">
              <a:buNone/>
              <a:defRPr lang="ko-KR" altLang="en-US"/>
            </a:pPr>
            <a:r>
              <a:rPr lang="en-US" altLang="ko-KR" sz="2000"/>
              <a:t>    -TITANIUM,TANTALIUM PIPE,TUBE,PLATE (GR 1/2/5/7/9)    </a:t>
            </a:r>
            <a:endParaRPr lang="en-US" altLang="ko-KR" sz="2000"/>
          </a:p>
          <a:p>
            <a:pPr marL="0" indent="0">
              <a:buNone/>
              <a:defRPr lang="ko-KR" altLang="en-US"/>
            </a:pPr>
            <a:r>
              <a:rPr lang="en-US" altLang="ko-KR" sz="2000"/>
              <a:t>    -NIPPO FLANGE,WELDO FLANGE,ELBO FLANGE,LATRO FLANGE</a:t>
            </a:r>
            <a:endParaRPr lang="en-US" altLang="ko-KR" sz="2000"/>
          </a:p>
          <a:p>
            <a:pPr marL="0" indent="0">
              <a:buNone/>
              <a:defRPr lang="ko-KR" altLang="en-US"/>
            </a:pPr>
            <a:r>
              <a:rPr lang="en-US" altLang="ko-KR" sz="2000"/>
              <a:t>    -ALUMINUM BRONZE/BRASS/SPECIAL ALLOY FORGING PLATE</a:t>
            </a:r>
            <a:endParaRPr lang="en-US" altLang="ko-KR" sz="2000"/>
          </a:p>
          <a:p>
            <a:pPr marL="0" indent="0">
              <a:buNone/>
              <a:defRPr lang="ko-KR" altLang="en-US"/>
            </a:pPr>
            <a:endParaRPr lang="ko-KR" altLang="en-US" sz="2000"/>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3200" dirty="0" smtClean="0">
                <a:solidFill>
                  <a:srgbClr val="0070C0"/>
                </a:solidFill>
              </a:rPr>
              <a:t>REAR METALS ELEMENT</a:t>
            </a:r>
            <a:endParaRPr lang="ko-KR" altLang="en-US" sz="3200" dirty="0">
              <a:solidFill>
                <a:srgbClr val="0070C0"/>
              </a:solidFill>
            </a:endParaRPr>
          </a:p>
        </p:txBody>
      </p:sp>
      <p:sp>
        <p:nvSpPr>
          <p:cNvPr id="3" name="내용 개체 틀 2"/>
          <p:cNvSpPr>
            <a:spLocks noGrp="1"/>
          </p:cNvSpPr>
          <p:nvPr>
            <p:ph idx="1"/>
          </p:nvPr>
        </p:nvSpPr>
        <p:spPr>
          <a:xfrm>
            <a:off x="457200" y="1196752"/>
            <a:ext cx="8229600" cy="4929411"/>
          </a:xfrm>
        </p:spPr>
        <p:txBody>
          <a:bodyPr>
            <a:normAutofit fontScale="32500" lnSpcReduction="20000"/>
          </a:bodyPr>
          <a:lstStyle/>
          <a:p>
            <a:r>
              <a:rPr lang="en-US" altLang="ko-KR" sz="4500" b="1" dirty="0" smtClean="0"/>
              <a:t>TANTALUM-TA</a:t>
            </a:r>
          </a:p>
          <a:p>
            <a:r>
              <a:rPr lang="en-US" altLang="ko-KR" sz="4500" b="1" dirty="0" smtClean="0"/>
              <a:t>NIOBIUM-NB</a:t>
            </a:r>
          </a:p>
          <a:p>
            <a:r>
              <a:rPr lang="en-US" altLang="ko-KR" sz="4500" b="1" dirty="0" smtClean="0"/>
              <a:t>TUNGSTEN-W</a:t>
            </a:r>
          </a:p>
          <a:p>
            <a:r>
              <a:rPr lang="en-US" altLang="ko-KR" sz="4500" b="1" dirty="0" smtClean="0"/>
              <a:t>MOLYBDENUM-MO</a:t>
            </a:r>
          </a:p>
          <a:p>
            <a:r>
              <a:rPr lang="en-US" altLang="ko-KR" sz="4500" b="1" dirty="0" smtClean="0"/>
              <a:t>TITANIUM-TI</a:t>
            </a:r>
          </a:p>
          <a:p>
            <a:r>
              <a:rPr lang="en-US" altLang="ko-KR" sz="4500" b="1" dirty="0" smtClean="0"/>
              <a:t>ZIRCONIUM-ZR</a:t>
            </a:r>
          </a:p>
          <a:p>
            <a:r>
              <a:rPr lang="en-US" altLang="ko-KR" sz="4500" b="1" dirty="0" smtClean="0"/>
              <a:t>RHENIUM-RE</a:t>
            </a:r>
          </a:p>
          <a:p>
            <a:r>
              <a:rPr lang="en-US" altLang="ko-KR" sz="4500" b="1" dirty="0" smtClean="0"/>
              <a:t>CERIUM-CE</a:t>
            </a:r>
          </a:p>
          <a:p>
            <a:r>
              <a:rPr lang="en-US" altLang="ko-KR" sz="4500" b="1" dirty="0" smtClean="0"/>
              <a:t>LNDIUM-LN</a:t>
            </a:r>
          </a:p>
          <a:p>
            <a:r>
              <a:rPr lang="en-US" altLang="ko-KR" sz="4500" b="1" dirty="0" smtClean="0"/>
              <a:t>COBALT-CO</a:t>
            </a:r>
          </a:p>
          <a:p>
            <a:r>
              <a:rPr lang="en-US" altLang="ko-KR" sz="4500" b="1" dirty="0" smtClean="0"/>
              <a:t>HAFNIUM-HF</a:t>
            </a:r>
          </a:p>
          <a:p>
            <a:r>
              <a:rPr lang="en-US" altLang="ko-KR" sz="4500" b="1" dirty="0" smtClean="0"/>
              <a:t>NICKEL-NI</a:t>
            </a:r>
          </a:p>
          <a:p>
            <a:r>
              <a:rPr lang="en-US" altLang="ko-KR" sz="4500" b="1" dirty="0" smtClean="0"/>
              <a:t>CHROMIUM-CR</a:t>
            </a:r>
          </a:p>
          <a:p>
            <a:r>
              <a:rPr lang="en-US" altLang="ko-KR" sz="4500" b="1" dirty="0" smtClean="0"/>
              <a:t>MANGNESIUM-MG</a:t>
            </a:r>
          </a:p>
          <a:p>
            <a:r>
              <a:rPr lang="en-US" altLang="ko-KR" sz="4500" b="1" dirty="0" smtClean="0"/>
              <a:t>BERYLLIUM-BE</a:t>
            </a:r>
          </a:p>
          <a:p>
            <a:r>
              <a:rPr lang="en-US" altLang="ko-KR" sz="4500" b="1" dirty="0" smtClean="0"/>
              <a:t>PRASEODYMIUM-PR</a:t>
            </a:r>
          </a:p>
          <a:p>
            <a:r>
              <a:rPr lang="en-US" altLang="ko-KR" sz="4500" b="1" dirty="0" smtClean="0"/>
              <a:t>LANTHAMUM-LA</a:t>
            </a:r>
          </a:p>
          <a:p>
            <a:r>
              <a:rPr lang="en-US" altLang="ko-KR" sz="4500" b="1" dirty="0" smtClean="0"/>
              <a:t>EUROPIUM-EU</a:t>
            </a:r>
          </a:p>
          <a:p>
            <a:endParaRPr lang="en-US" altLang="ko-KR" sz="1600" b="1" dirty="0" smtClean="0"/>
          </a:p>
          <a:p>
            <a:pPr marL="0" indent="0">
              <a:buNone/>
            </a:pPr>
            <a:endParaRPr lang="en-US" altLang="ko-KR" sz="1600" b="1" dirty="0" smtClean="0"/>
          </a:p>
          <a:p>
            <a:pPr marL="0" indent="0">
              <a:buNone/>
            </a:pPr>
            <a:r>
              <a:rPr lang="en-US" altLang="ko-KR" sz="1600" b="1" dirty="0" smtClean="0"/>
              <a:t> </a:t>
            </a:r>
          </a:p>
          <a:p>
            <a:pPr marL="0" indent="0">
              <a:buNone/>
            </a:pPr>
            <a:endParaRPr lang="en-US" altLang="ko-KR" sz="1600" dirty="0" smtClean="0"/>
          </a:p>
          <a:p>
            <a:pPr marL="0" indent="0">
              <a:buNone/>
            </a:pPr>
            <a:r>
              <a:rPr lang="en-US" altLang="ko-KR" sz="1600" dirty="0" smtClean="0"/>
              <a:t> </a:t>
            </a:r>
          </a:p>
          <a:p>
            <a:pPr marL="0" indent="0">
              <a:buNone/>
            </a:pPr>
            <a:endParaRPr lang="en-US" altLang="ko-KR" sz="1600" dirty="0" smtClean="0"/>
          </a:p>
          <a:p>
            <a:pPr marL="0" indent="0">
              <a:buNone/>
            </a:pPr>
            <a:endParaRPr lang="en-US" altLang="ko-KR" sz="2000" dirty="0" smtClean="0"/>
          </a:p>
          <a:p>
            <a:pPr marL="0" indent="0">
              <a:buNone/>
            </a:pPr>
            <a:endParaRPr lang="en-US" altLang="ko-KR" sz="2400" dirty="0" smtClean="0"/>
          </a:p>
          <a:p>
            <a:pPr marL="0" indent="0">
              <a:buNone/>
            </a:pPr>
            <a:endParaRPr lang="en-US" altLang="ko-KR" sz="2400" dirty="0" smtClean="0"/>
          </a:p>
          <a:p>
            <a:pPr marL="0" indent="0">
              <a:buNone/>
            </a:pPr>
            <a:endParaRPr lang="en-US" altLang="ko-KR" sz="2800" dirty="0" smtClean="0"/>
          </a:p>
          <a:p>
            <a:endParaRPr lang="en-US" altLang="ko-KR" dirty="0" smtClean="0"/>
          </a:p>
          <a:p>
            <a:endParaRPr lang="ko-KR" altLang="en-US" dirty="0"/>
          </a:p>
        </p:txBody>
      </p:sp>
    </p:spTree>
    <p:extLst>
      <p:ext uri="{BB962C8B-B14F-4D97-AF65-F5344CB8AC3E}">
        <p14:creationId xmlns:p14="http://schemas.microsoft.com/office/powerpoint/2010/main" val="990501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3200" dirty="0" smtClean="0"/>
              <a:t>TITANIUM PRODUCT</a:t>
            </a:r>
            <a:endParaRPr lang="ko-KR" altLang="en-US" sz="3200" dirty="0"/>
          </a:p>
        </p:txBody>
      </p:sp>
      <p:sp>
        <p:nvSpPr>
          <p:cNvPr id="3" name="내용 개체 틀 2"/>
          <p:cNvSpPr>
            <a:spLocks noGrp="1"/>
          </p:cNvSpPr>
          <p:nvPr>
            <p:ph idx="1"/>
          </p:nvPr>
        </p:nvSpPr>
        <p:spPr>
          <a:xfrm>
            <a:off x="457200" y="1196752"/>
            <a:ext cx="8229600" cy="5328592"/>
          </a:xfrm>
        </p:spPr>
        <p:txBody>
          <a:bodyPr>
            <a:normAutofit/>
          </a:bodyPr>
          <a:lstStyle/>
          <a:p>
            <a:r>
              <a:rPr lang="en-US" altLang="ko-KR" sz="1800" dirty="0" smtClean="0"/>
              <a:t>TITANIUM BAR/ROD(8-200MM DIA) </a:t>
            </a:r>
          </a:p>
          <a:p>
            <a:r>
              <a:rPr lang="en-US" altLang="ko-KR" sz="1800" dirty="0" smtClean="0"/>
              <a:t>TITANIUM TUPE/PIPE=SEAMLESS AND WELDED</a:t>
            </a:r>
          </a:p>
          <a:p>
            <a:r>
              <a:rPr lang="en-US" altLang="ko-KR" sz="1800" dirty="0" smtClean="0"/>
              <a:t>TITANIUMPIPE FITTING</a:t>
            </a:r>
          </a:p>
          <a:p>
            <a:r>
              <a:rPr lang="en-US" altLang="ko-KR" sz="1800" dirty="0" smtClean="0"/>
              <a:t>TITANIUM CLAD STEEL PLATE/SHEET/TUBE SHEET</a:t>
            </a:r>
          </a:p>
          <a:p>
            <a:r>
              <a:rPr lang="en-US" altLang="ko-KR" sz="1800" dirty="0" smtClean="0"/>
              <a:t>TITANIUM PLATE/SHEET</a:t>
            </a:r>
          </a:p>
          <a:p>
            <a:r>
              <a:rPr lang="en-US" altLang="ko-KR" sz="1800" dirty="0" smtClean="0"/>
              <a:t>TITANIUM ELLIPTICAL HEAD/SPHERICAL HEAD</a:t>
            </a:r>
          </a:p>
          <a:p>
            <a:r>
              <a:rPr lang="en-US" altLang="ko-KR" sz="1800" dirty="0" smtClean="0"/>
              <a:t>TITANIUM EQUIPMENT</a:t>
            </a:r>
          </a:p>
          <a:p>
            <a:r>
              <a:rPr lang="en-US" altLang="ko-KR" sz="1800" dirty="0" smtClean="0"/>
              <a:t>TITANIUM RAW MATERIAL</a:t>
            </a:r>
          </a:p>
          <a:p>
            <a:r>
              <a:rPr lang="en-US" altLang="ko-KR" sz="1800" dirty="0" smtClean="0"/>
              <a:t>TITANIUM FORGING</a:t>
            </a:r>
          </a:p>
          <a:p>
            <a:r>
              <a:rPr lang="en-US" altLang="ko-KR" sz="1800" dirty="0" smtClean="0"/>
              <a:t>TITANIUM CLAD COPPER BAR/TUBE/WIRE</a:t>
            </a:r>
          </a:p>
          <a:p>
            <a:r>
              <a:rPr lang="en-US" altLang="ko-KR" sz="1800" dirty="0" smtClean="0"/>
              <a:t>TITANIUM WIRE/WELDING WIRE</a:t>
            </a:r>
          </a:p>
          <a:p>
            <a:r>
              <a:rPr lang="en-US" altLang="ko-KR" sz="1800" dirty="0" smtClean="0"/>
              <a:t>TITANIUM MACHINING PART</a:t>
            </a:r>
          </a:p>
          <a:p>
            <a:r>
              <a:rPr lang="en-US" altLang="ko-KR" sz="1800" dirty="0" smtClean="0"/>
              <a:t>TITANIUM FASTENER</a:t>
            </a:r>
          </a:p>
          <a:p>
            <a:r>
              <a:rPr lang="en-US" altLang="ko-KR" sz="1800" dirty="0" smtClean="0"/>
              <a:t>TITANIUM CASTING</a:t>
            </a:r>
          </a:p>
          <a:p>
            <a:r>
              <a:rPr lang="en-US" altLang="ko-KR" sz="1800" dirty="0" smtClean="0"/>
              <a:t>APPLICATION:WATER TREATMENT/DESALINATION/POWER GENERATION/MARINE /AEROSPACE/CHEMICAL PROCESSING</a:t>
            </a:r>
          </a:p>
          <a:p>
            <a:endParaRPr lang="en-US" altLang="ko-KR" sz="1800" dirty="0" smtClean="0"/>
          </a:p>
        </p:txBody>
      </p:sp>
    </p:spTree>
  </p:cSld>
  <p:clrMapOvr>
    <a:masterClrMapping/>
  </p:clrMapOvr>
</p:sld>
</file>

<file path=ppt/slides/slide6.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normAutofit lnSpcReduction="0"/>
          </a:bodyPr>
          <a:lstStyle/>
          <a:p>
            <a:pPr lvl="0">
              <a:defRPr lang="ko-KR" altLang="en-US"/>
            </a:pPr>
            <a:r>
              <a:rPr lang="en-US" altLang="ko-KR" sz="2800"/>
              <a:t>ALUMINUM PRODUCT</a:t>
            </a:r>
            <a:endParaRPr lang="ko-KR" altLang="en-US" sz="2800"/>
          </a:p>
        </p:txBody>
      </p:sp>
      <p:sp>
        <p:nvSpPr>
          <p:cNvPr id="3" name="내용 개체 틀 2"/>
          <p:cNvSpPr>
            <a:spLocks noGrp="1"/>
          </p:cNvSpPr>
          <p:nvPr>
            <p:ph idx="1"/>
          </p:nvPr>
        </p:nvSpPr>
        <p:spPr>
          <a:xfrm>
            <a:off x="457199" y="1196752"/>
            <a:ext cx="8229600" cy="4929411"/>
          </a:xfrm>
        </p:spPr>
        <p:txBody>
          <a:bodyPr>
            <a:normAutofit lnSpcReduction="0"/>
          </a:bodyPr>
          <a:lstStyle/>
          <a:p>
            <a:pPr lvl="0">
              <a:defRPr lang="ko-KR" altLang="en-US"/>
            </a:pPr>
            <a:r>
              <a:rPr lang="en-US" altLang="ko-KR" sz="2400"/>
              <a:t>SHEET AND PLATE</a:t>
            </a:r>
            <a:r>
              <a:rPr lang="ko-KR" altLang="en-US" sz="2400"/>
              <a:t>,</a:t>
            </a:r>
            <a:r>
              <a:rPr lang="en-US" altLang="ko-KR" sz="2400"/>
              <a:t>STRIP</a:t>
            </a:r>
            <a:endParaRPr lang="en-US" altLang="ko-KR" sz="2400"/>
          </a:p>
          <a:p>
            <a:pPr lvl="0">
              <a:defRPr lang="ko-KR" altLang="en-US"/>
            </a:pPr>
            <a:r>
              <a:rPr lang="en-US" altLang="ko-KR" sz="2400"/>
              <a:t>ROUND BAR,FORGED BAR AND DISC RING</a:t>
            </a:r>
            <a:endParaRPr lang="en-US" altLang="ko-KR" sz="2400"/>
          </a:p>
          <a:p>
            <a:pPr lvl="0">
              <a:defRPr lang="ko-KR" altLang="en-US"/>
            </a:pPr>
            <a:r>
              <a:rPr lang="en-US" altLang="ko-KR" sz="2400"/>
              <a:t>WELDING ROD AND WIRE</a:t>
            </a:r>
            <a:endParaRPr lang="en-US" altLang="ko-KR" sz="2400"/>
          </a:p>
          <a:p>
            <a:pPr lvl="0">
              <a:defRPr lang="ko-KR" altLang="en-US"/>
            </a:pPr>
            <a:r>
              <a:rPr lang="en-US" altLang="ko-KR" sz="2400"/>
              <a:t>TUBES(SEAMLESS AND WELDED)</a:t>
            </a:r>
            <a:endParaRPr lang="en-US" altLang="ko-KR" sz="2400"/>
          </a:p>
          <a:p>
            <a:pPr lvl="0">
              <a:defRPr lang="ko-KR" altLang="en-US"/>
            </a:pPr>
            <a:r>
              <a:rPr lang="en-US" altLang="ko-KR" sz="2400"/>
              <a:t>EXTRUDED SHAPE</a:t>
            </a:r>
            <a:endParaRPr lang="en-US" altLang="ko-KR" sz="2400"/>
          </a:p>
          <a:p>
            <a:pPr lvl="0">
              <a:defRPr lang="ko-KR" altLang="en-US"/>
            </a:pPr>
            <a:r>
              <a:rPr lang="en-US" altLang="ko-KR" sz="2400"/>
              <a:t>MATERIAL GRADE: AA1100,AA2024,AA3105,AA5052,AA6061,AA7075</a:t>
            </a:r>
            <a:endParaRPr lang="en-US" altLang="ko-KR" sz="2400"/>
          </a:p>
          <a:p>
            <a:pPr lvl="0">
              <a:defRPr lang="ko-KR" altLang="en-US"/>
            </a:pPr>
            <a:r>
              <a:rPr lang="en-US" altLang="ko-KR" sz="2400"/>
              <a:t>APPLICATION:MARINE,PRECISION ENGINEERING,FIRE RESISTANCE,CORROSION RESISTANCE</a:t>
            </a:r>
            <a:endParaRPr lang="en-US" altLang="ko-KR" sz="2400"/>
          </a:p>
          <a:p>
            <a:pPr lvl="0">
              <a:defRPr lang="ko-KR" altLang="en-US"/>
            </a:pPr>
            <a:r>
              <a:rPr lang="en-US" altLang="ko-KR" sz="2400"/>
              <a:t>DNV-GL APPROVED </a:t>
            </a:r>
            <a:endParaRPr lang="ko-KR" altLang="en-US" sz="2400"/>
          </a:p>
        </p:txBody>
      </p:sp>
    </p:spTree>
  </p:cSld>
  <p:clrMapOvr>
    <a:masterClrMapping/>
  </p:clrMapOvr>
  <p:transition xmlns:mc="http://schemas.openxmlformats.org/markup-compatibility/2006" xmlns:hp="http://schemas.haansoft.com/office/presentation/8.0" mc:Ignorable="hp" hp:hslDur="500"/>
</p:sld>
</file>

<file path=ppt/slides/slide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lstStyle/>
          <a:p>
            <a:pPr>
              <a:defRPr/>
            </a:pPr>
            <a:r>
              <a:rPr lang="en-US" altLang="ko-KR" sz="3700" b="1"/>
              <a:t>VALVE AND F</a:t>
            </a:r>
            <a:r>
              <a:rPr lang="en-US" altLang="ko-KR" sz="3400" b="1"/>
              <a:t>ITTING </a:t>
            </a:r>
            <a:endParaRPr lang="en-US" altLang="ko-KR" sz="3400" b="1"/>
          </a:p>
        </p:txBody>
      </p:sp>
      <p:sp>
        <p:nvSpPr>
          <p:cNvPr id="3" name="내용 개체 틀 2"/>
          <p:cNvSpPr>
            <a:spLocks noGrp="1"/>
          </p:cNvSpPr>
          <p:nvPr>
            <p:ph idx="1"/>
          </p:nvPr>
        </p:nvSpPr>
        <p:spPr/>
        <p:txBody>
          <a:bodyPr/>
          <a:lstStyle/>
          <a:p>
            <a:pPr>
              <a:defRPr/>
            </a:pPr>
            <a:r>
              <a:rPr lang="en-US" altLang="ko-KR" sz="1600" b="1"/>
              <a:t>PVDF</a:t>
            </a:r>
            <a:endParaRPr lang="en-US" altLang="ko-KR" sz="1600" b="1"/>
          </a:p>
          <a:p>
            <a:pPr>
              <a:defRPr/>
            </a:pPr>
            <a:r>
              <a:rPr lang="en-US" altLang="ko-KR" sz="1600" b="1"/>
              <a:t>CPVC</a:t>
            </a:r>
            <a:endParaRPr lang="en-US" altLang="ko-KR" sz="1600" b="1"/>
          </a:p>
          <a:p>
            <a:pPr>
              <a:defRPr/>
            </a:pPr>
            <a:r>
              <a:rPr lang="en-US" altLang="ko-KR" sz="1600" b="1"/>
              <a:t>PP</a:t>
            </a:r>
            <a:endParaRPr lang="en-US" altLang="ko-KR" sz="1600" b="1"/>
          </a:p>
          <a:p>
            <a:pPr>
              <a:defRPr/>
            </a:pPr>
            <a:r>
              <a:rPr lang="en-US" altLang="ko-KR" sz="1600" b="1"/>
              <a:t>PE</a:t>
            </a:r>
            <a:endParaRPr lang="en-US" altLang="ko-KR" sz="1600" b="1"/>
          </a:p>
          <a:p>
            <a:pPr>
              <a:defRPr/>
            </a:pPr>
            <a:r>
              <a:rPr lang="en-US" altLang="ko-KR" sz="1600" b="1"/>
              <a:t>ALLOY20</a:t>
            </a:r>
            <a:endParaRPr lang="en-US" altLang="ko-KR" sz="1600" b="1"/>
          </a:p>
          <a:p>
            <a:pPr>
              <a:defRPr/>
            </a:pPr>
            <a:r>
              <a:rPr lang="en-US" altLang="ko-KR" sz="1600" b="1"/>
              <a:t>HASTELLOY/MONEL</a:t>
            </a:r>
            <a:endParaRPr lang="en-US" altLang="ko-KR" sz="1600" b="1"/>
          </a:p>
          <a:p>
            <a:pPr>
              <a:defRPr/>
            </a:pPr>
            <a:r>
              <a:rPr lang="en-US" altLang="ko-KR" sz="1600" b="1"/>
              <a:t>INCONEL</a:t>
            </a:r>
            <a:endParaRPr lang="en-US" altLang="ko-KR" sz="1600" b="1"/>
          </a:p>
          <a:p>
            <a:pPr>
              <a:defRPr/>
            </a:pPr>
            <a:r>
              <a:rPr lang="en-US" altLang="ko-KR" sz="1600" b="1"/>
              <a:t>FRP(REFE)</a:t>
            </a:r>
            <a:endParaRPr lang="en-US" altLang="ko-KR" sz="1600" b="1"/>
          </a:p>
          <a:p>
            <a:pPr>
              <a:defRPr/>
            </a:pPr>
            <a:r>
              <a:rPr lang="en-US" altLang="ko-KR" sz="1600" b="1"/>
              <a:t>DIAPHRAGM VALVE/BUTERFLY/GATE/GLOBE/CHECK/BALL/NEEDLE</a:t>
            </a:r>
            <a:endParaRPr lang="en-US" altLang="ko-KR" sz="1600" b="1"/>
          </a:p>
          <a:p>
            <a:pPr>
              <a:defRPr/>
            </a:pPr>
            <a:r>
              <a:rPr lang="en-US" altLang="ko-KR" sz="1600" b="1"/>
              <a:t>PIPE/ELBOW/PLATE/SHEET/FITTING</a:t>
            </a:r>
            <a:endParaRPr lang="en-US" altLang="ko-KR" sz="1600" b="1"/>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8.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noAutofit/>
          </a:bodyPr>
          <a:lstStyle/>
          <a:p>
            <a:pPr>
              <a:defRPr lang="ko-KR" altLang="en-US"/>
            </a:pPr>
            <a:r>
              <a:rPr lang="en-US" altLang="ko-KR" sz="2500"/>
              <a:t>MRO PRODUCT</a:t>
            </a:r>
            <a:endParaRPr lang="en-US" altLang="ko-KR" sz="2500"/>
          </a:p>
        </p:txBody>
      </p:sp>
      <p:sp>
        <p:nvSpPr>
          <p:cNvPr id="3" name="내용 개체 틀 2"/>
          <p:cNvSpPr>
            <a:spLocks noGrp="1"/>
          </p:cNvSpPr>
          <p:nvPr>
            <p:ph idx="1"/>
          </p:nvPr>
        </p:nvSpPr>
        <p:spPr/>
        <p:txBody>
          <a:bodyPr>
            <a:noAutofit/>
          </a:bodyPr>
          <a:lstStyle/>
          <a:p>
            <a:pPr>
              <a:defRPr lang="ko-KR" altLang="en-US"/>
            </a:pPr>
            <a:r>
              <a:rPr lang="en-US" altLang="ko-KR" sz="1700"/>
              <a:t>HEMIHYDRATE AND PAN,PRECOATER FILTER</a:t>
            </a:r>
            <a:endParaRPr lang="en-US" altLang="ko-KR" sz="1700"/>
          </a:p>
          <a:p>
            <a:pPr>
              <a:defRPr lang="ko-KR" altLang="en-US"/>
            </a:pPr>
            <a:r>
              <a:rPr lang="en-US" altLang="ko-KR" sz="1700"/>
              <a:t>COUPLING(FLENDER,CHAIN) WITH RUBBER</a:t>
            </a:r>
            <a:endParaRPr lang="en-US" altLang="ko-KR" sz="1700"/>
          </a:p>
          <a:p>
            <a:pPr>
              <a:defRPr lang="ko-KR" altLang="en-US"/>
            </a:pPr>
            <a:r>
              <a:rPr lang="en-US" altLang="ko-KR" sz="1700"/>
              <a:t>WIRE MESH(361TI/INCONEL/MONEL400/C276</a:t>
            </a:r>
            <a:r>
              <a:rPr lang="ko-KR" altLang="en-US" sz="1700"/>
              <a:t>/</a:t>
            </a:r>
            <a:r>
              <a:rPr lang="en-US" altLang="ko-KR" sz="1700"/>
              <a:t>DUPLEX</a:t>
            </a:r>
            <a:r>
              <a:rPr lang="ko-KR" altLang="en-US" sz="1700"/>
              <a:t>등)</a:t>
            </a:r>
            <a:endParaRPr lang="ko-KR" altLang="en-US" sz="1700"/>
          </a:p>
          <a:p>
            <a:pPr>
              <a:defRPr lang="ko-KR" altLang="en-US"/>
            </a:pPr>
            <a:r>
              <a:rPr lang="en-US" altLang="ko-KR" sz="1700"/>
              <a:t>WORM GEAR/RUBBER BELT/TIMING  BELT</a:t>
            </a:r>
            <a:endParaRPr lang="en-US" altLang="ko-KR" sz="1700"/>
          </a:p>
          <a:p>
            <a:pPr>
              <a:defRPr lang="ko-KR" altLang="en-US"/>
            </a:pPr>
            <a:r>
              <a:rPr lang="en-US" altLang="ko-KR" sz="1700"/>
              <a:t>REXNORD,LINK BELT,FALK,OMEGA COUPLING ETC</a:t>
            </a:r>
            <a:endParaRPr lang="en-US" altLang="ko-KR" sz="1700"/>
          </a:p>
          <a:p>
            <a:pPr>
              <a:defRPr lang="ko-KR" altLang="en-US"/>
            </a:pPr>
            <a:r>
              <a:rPr lang="en-US" altLang="ko-KR" sz="1700"/>
              <a:t>GRAYLOC COUPLING </a:t>
            </a:r>
            <a:endParaRPr lang="en-US" altLang="ko-KR" sz="1700"/>
          </a:p>
          <a:p>
            <a:pPr>
              <a:defRPr lang="ko-KR" altLang="en-US"/>
            </a:pPr>
            <a:r>
              <a:rPr lang="en-US" altLang="ko-KR" sz="1700"/>
              <a:t>PVDF/CPVE/PP/PE LINING PIPE</a:t>
            </a:r>
            <a:endParaRPr lang="en-US" altLang="ko-KR" sz="1700"/>
          </a:p>
          <a:p>
            <a:pPr>
              <a:defRPr lang="ko-KR" altLang="en-US"/>
            </a:pPr>
            <a:r>
              <a:rPr lang="en-US" altLang="ko-KR" sz="1700"/>
              <a:t>LOADING AND UNLOADING PRODUCT AND PART</a:t>
            </a:r>
            <a:endParaRPr lang="en-US" altLang="ko-KR" sz="1700"/>
          </a:p>
          <a:p>
            <a:pPr>
              <a:defRPr lang="ko-KR" altLang="en-US"/>
            </a:pPr>
            <a:r>
              <a:rPr lang="en-US" altLang="ko-KR" sz="1700"/>
              <a:t>GATE VALVE,BALL VALVE,GLOVE VALVE,CHECK VALVE,BUTTERFLY VALVE</a:t>
            </a:r>
            <a:endParaRPr lang="en-US" altLang="ko-KR" sz="1700"/>
          </a:p>
          <a:p>
            <a:pPr>
              <a:defRPr lang="ko-KR" altLang="en-US"/>
            </a:pPr>
            <a:r>
              <a:rPr lang="en-US" altLang="ko-KR" sz="1700"/>
              <a:t>PUMP PART(O-RING,OIL SEAL,BALL,LABY SEAL,SHAFT,IMPELLER ETC)</a:t>
            </a:r>
            <a:endParaRPr lang="en-US" altLang="ko-KR" sz="1700"/>
          </a:p>
          <a:p>
            <a:pPr>
              <a:defRPr lang="ko-KR" altLang="en-US"/>
            </a:pPr>
            <a:r>
              <a:rPr lang="en-US" altLang="ko-KR" sz="1700"/>
              <a:t>SIGTH GLASS(TRANSPARANT,FLAT,BUBBLE,GASKET MICA SHET)</a:t>
            </a:r>
            <a:endParaRPr lang="en-US" altLang="ko-KR" sz="1700"/>
          </a:p>
          <a:p>
            <a:pPr>
              <a:defRPr lang="ko-KR" altLang="en-US"/>
            </a:pPr>
            <a:r>
              <a:rPr lang="en-US" altLang="ko-KR" sz="1700"/>
              <a:t>SADDDLE(P.E,PVDF,CPVE,P.P,CERAMIC ETC)</a:t>
            </a:r>
            <a:endParaRPr lang="en-US" altLang="ko-KR" sz="1700"/>
          </a:p>
          <a:p>
            <a:pPr>
              <a:defRPr lang="ko-KR" altLang="en-US"/>
            </a:pPr>
            <a:r>
              <a:rPr lang="en-US" altLang="ko-KR" sz="1700"/>
              <a:t>O-RING(FPM/VITON/FFKM/BUNA-N)</a:t>
            </a:r>
            <a:endParaRPr lang="en-US" altLang="ko-KR" sz="1700"/>
          </a:p>
          <a:p>
            <a:pPr>
              <a:defRPr lang="ko-KR" altLang="en-US"/>
            </a:pPr>
            <a:r>
              <a:rPr lang="en-US" altLang="ko-KR" sz="1700"/>
              <a:t>BRONZE GRAPHITE SLIDING PLATE</a:t>
            </a:r>
            <a:endParaRPr lang="en-US" altLang="ko-KR" sz="1700"/>
          </a:p>
          <a:p>
            <a:pPr>
              <a:defRPr lang="ko-KR" altLang="en-US"/>
            </a:pPr>
            <a:endParaRPr lang="en-US" altLang="ko-KR" sz="1700"/>
          </a:p>
        </p:txBody>
      </p:sp>
    </p:spTree>
  </p:cSld>
  <p:clrMapOvr>
    <a:masterClrMapping/>
  </p:clrMapOvr>
  <p:transition xmlns:mc="http://schemas.openxmlformats.org/markup-compatibility/2006" xmlns:hp="http://schemas.haansoft.com/office/presentation/8.0" mc:Ignorable="hp" hp:hslDur="500"/>
</p:sld>
</file>

<file path=ppt/slides/slide9.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0"/>
          </p:nvPr>
        </p:nvSpPr>
        <p:spPr/>
        <p:txBody>
          <a:bodyPr>
            <a:noAutofit/>
          </a:bodyPr>
          <a:lstStyle/>
          <a:p>
            <a:pPr>
              <a:defRPr lang="ko-KR" altLang="en-US"/>
            </a:pPr>
            <a:r>
              <a:rPr lang="en-US" altLang="ko-KR" sz="2500"/>
              <a:t>VIBRA-SCREEN SEPARATOR</a:t>
            </a:r>
            <a:endParaRPr lang="en-US" altLang="ko-KR" sz="2500"/>
          </a:p>
        </p:txBody>
      </p:sp>
      <p:sp>
        <p:nvSpPr>
          <p:cNvPr id="3" name="내용 개체 틀 2"/>
          <p:cNvSpPr>
            <a:spLocks noGrp="1"/>
          </p:cNvSpPr>
          <p:nvPr>
            <p:ph idx="1"/>
          </p:nvPr>
        </p:nvSpPr>
        <p:spPr/>
        <p:txBody>
          <a:bodyPr>
            <a:noAutofit/>
          </a:bodyPr>
          <a:lstStyle/>
          <a:p>
            <a:pPr>
              <a:defRPr lang="ko-KR" altLang="en-US"/>
            </a:pPr>
            <a:r>
              <a:rPr lang="en-US" altLang="ko-KR" sz="2000"/>
              <a:t>AIR TIGHT SEPARATOR</a:t>
            </a:r>
            <a:endParaRPr lang="en-US" altLang="ko-KR" sz="2000"/>
          </a:p>
          <a:p>
            <a:pPr>
              <a:defRPr lang="ko-KR" altLang="en-US"/>
            </a:pPr>
            <a:r>
              <a:rPr lang="en-US" altLang="ko-KR" sz="2000"/>
              <a:t>VIBRA-SCREEN</a:t>
            </a:r>
            <a:endParaRPr lang="en-US" altLang="ko-KR" sz="2000"/>
          </a:p>
          <a:p>
            <a:pPr>
              <a:defRPr lang="ko-KR" altLang="en-US"/>
            </a:pPr>
            <a:r>
              <a:rPr lang="en-US" altLang="ko-KR" sz="2000"/>
              <a:t>AUXILIARY SERIES</a:t>
            </a:r>
            <a:endParaRPr lang="en-US" altLang="ko-KR" sz="2000"/>
          </a:p>
          <a:p>
            <a:pPr>
              <a:defRPr lang="ko-KR" altLang="en-US"/>
            </a:pPr>
            <a:r>
              <a:rPr lang="en-US" altLang="ko-KR" sz="2000"/>
              <a:t>BATH SIFTER</a:t>
            </a:r>
            <a:endParaRPr lang="en-US" altLang="ko-KR" sz="2000"/>
          </a:p>
          <a:p>
            <a:pPr>
              <a:defRPr lang="ko-KR" altLang="en-US"/>
            </a:pPr>
            <a:r>
              <a:rPr lang="en-US" altLang="ko-KR" sz="2000"/>
              <a:t>STRAIGHT-FLO SEPARATOR</a:t>
            </a:r>
            <a:endParaRPr lang="en-US" altLang="ko-KR" sz="2000"/>
          </a:p>
          <a:p>
            <a:pPr>
              <a:defRPr lang="ko-KR" altLang="en-US"/>
            </a:pPr>
            <a:r>
              <a:rPr lang="en-US" altLang="ko-KR" sz="2000"/>
              <a:t>SEPARATOR SCREEN</a:t>
            </a:r>
            <a:endParaRPr lang="en-US" altLang="ko-KR" sz="2000"/>
          </a:p>
          <a:p>
            <a:pPr>
              <a:defRPr lang="ko-KR" altLang="en-US"/>
            </a:pPr>
            <a:r>
              <a:rPr lang="en-US" altLang="ko-KR" sz="2000"/>
              <a:t>SCREEN MESH</a:t>
            </a:r>
            <a:endParaRPr lang="en-US" altLang="ko-KR" sz="2000"/>
          </a:p>
          <a:p>
            <a:pPr>
              <a:defRPr lang="ko-KR" altLang="en-US"/>
            </a:pPr>
            <a:r>
              <a:rPr lang="en-US" altLang="ko-KR" sz="2000"/>
              <a:t>APPLICATION:FOOD,CHEMICALS,PULP &amp; PAPER,PHARMACEUTICALS,FERTILISERS,CERAMIC                 WASTE DISPOSAL </a:t>
            </a:r>
            <a:endParaRPr lang="en-US" altLang="ko-KR" sz="2000"/>
          </a:p>
          <a:p>
            <a:pPr>
              <a:defRPr lang="ko-KR" altLang="en-US"/>
            </a:pPr>
            <a:r>
              <a:rPr lang="en-US" altLang="ko-KR" sz="2000"/>
              <a:t>DRYER,COOLER,HEAT EXCHANGER,BALL MILL</a:t>
            </a:r>
            <a:endParaRPr lang="en-US" altLang="ko-KR" sz="2000"/>
          </a:p>
          <a:p>
            <a:pPr>
              <a:buNone/>
              <a:defRPr lang="ko-KR" altLang="en-US"/>
            </a:pPr>
            <a:r>
              <a:rPr lang="ko-KR" altLang="en-US" sz="2000"/>
              <a:t> </a:t>
            </a:r>
            <a:endParaRPr lang="ko-KR" altLang="en-US" sz="2000"/>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theme/theme1.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xmlns:lc="http://schemas.openxmlformats.org/drawingml/2006/lockedCanvas" xmlns:p="http://schemas.openxmlformats.org/presentationml/2006/main" name="Office 테마">
  <a:themeElements>
    <a:clrScheme name="회색조">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맑은 고딕"/>
        <a:ea typeface=""/>
        <a:cs typeface=""/>
        <a:font script="Jpan" typeface="MS PGothic"/>
        <a:font script="Hang" typeface="맑은 고딕"/>
        <a:font script="Hans" typeface="SimSun"/>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MS PGothic"/>
        <a:font script="Hang" typeface="맑은 고딕"/>
        <a:font script="Hans" typeface="SimSu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ep:Properties xmlns:r="http://schemas.openxmlformats.org/officeDocument/2006/relationships" xmlns:ep="http://schemas.openxmlformats.org/officeDocument/2006/extended-properties" xmlns:vt="http://schemas.openxmlformats.org/officeDocument/2006/docPropsVTypes">
  <ep:Manager/>
  <ep:Company/>
  <ep:Words>370</ep:Words>
  <ep:PresentationFormat>화면 슬라이드 쇼(4:3)</ep:PresentationFormat>
  <ep:Paragraphs>121</ep:Paragraphs>
  <ep:Slides>10</ep:Slides>
  <ep:Notes>0</ep:Notes>
  <ep:TotalTime>0</ep:TotalTime>
  <ep:HiddenSlides>0</ep:HiddenSlides>
  <ep:MMClips>0</ep:MMClips>
  <ep:HeadingPairs>
    <vt:vector size="4" baseType="variant">
      <vt:variant>
        <vt:lpstr>테마</vt:lpstr>
      </vt:variant>
      <vt:variant>
        <vt:i4>1</vt:i4>
      </vt:variant>
      <vt:variant>
        <vt:lpstr>슬라이드 제목</vt:lpstr>
      </vt:variant>
      <vt:variant>
        <vt:i4>10</vt:i4>
      </vt:variant>
    </vt:vector>
  </ep:HeadingPairs>
  <ep:TitlesOfParts>
    <vt:vector size="11" baseType="lpstr">
      <vt:lpstr>Office 테마</vt:lpstr>
      <vt:lpstr>COSMO COMAPANY LTD</vt:lpstr>
      <vt:lpstr>INSTRUMENT TUBE &amp; FITTING</vt:lpstr>
      <vt:lpstr>SPECIAL METALS</vt:lpstr>
      <vt:lpstr>REAR METALS ELEMENT</vt:lpstr>
      <vt:lpstr>TITANIUM PRODUCT</vt:lpstr>
      <vt:lpstr>ALUMINUM PRODUCT</vt:lpstr>
      <vt:lpstr>VALVE AND FITTING</vt:lpstr>
      <vt:lpstr>MRO PRODUCT</vt:lpstr>
      <vt:lpstr>VIBRA-SCREEN SEPARATOR</vt:lpstr>
      <vt:lpstr>RARE METALS ELEMENT</vt:lpstr>
    </vt:vector>
  </ep:TitlesOfParts>
  <ep:HyperlinkBase/>
  <ep:Application>Show</ep:Application>
  <ep:AppVersion>12.0000</ep:AppVersion>
</ep:Properties>
</file>

<file path=docProps/core.xml><?xml version="1.0" encoding="utf-8"?>
<cp:coreProperties xmlns:r="http://schemas.openxmlformats.org/officeDocument/2006/relationships" xmlns:cp="http://schemas.openxmlformats.org/package/2006/metadata/core-properties" xmlns:dc="http://purl.org/dc/elements/1.1/" xmlns:dcterms="http://purl.org/dc/terms/" xmlns:dcmitype="http://purl.org/dc/dcmitype/" xmlns:xsi="http://www.w3.org/2001/XMLSchema-instance">
  <dcterms:created xsi:type="dcterms:W3CDTF">2013-04-19T00:59:57.000</dcterms:created>
  <dc:creator>Choco</dc:creator>
  <cp:lastModifiedBy>Karlcent</cp:lastModifiedBy>
  <dcterms:modified xsi:type="dcterms:W3CDTF">2022-08-24T08:32:58.375</dcterms:modified>
  <cp:revision>131</cp:revision>
  <dc:title>코 스 모 주식회사 납  품  품  목</dc:title>
  <cp:version>1000.0000.01</cp:version>
</cp:coreProperties>
</file>